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ios" charset="1" panose="020B0504020202020204"/>
      <p:regular r:id="rId16"/>
    </p:embeddedFont>
    <p:embeddedFont>
      <p:font typeface="Klein Bold" charset="1" panose="02000503060000020004"/>
      <p:regular r:id="rId17"/>
    </p:embeddedFont>
    <p:embeddedFont>
      <p:font typeface="Helios Bold" charset="1" panose="020B07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5837"/>
            <a:ext cx="4702618" cy="618185"/>
            <a:chOff x="0" y="0"/>
            <a:chExt cx="6270157" cy="824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282" cy="824246"/>
            </a:xfrm>
            <a:custGeom>
              <a:avLst/>
              <a:gdLst/>
              <a:ahLst/>
              <a:cxnLst/>
              <a:rect r="r" b="b" t="t" l="l"/>
              <a:pathLst>
                <a:path h="824246" w="785282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19714" y="116233"/>
              <a:ext cx="5150443" cy="5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XP FARMING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2962881"/>
            <a:ext cx="8115300" cy="4361239"/>
            <a:chOff x="0" y="0"/>
            <a:chExt cx="10820400" cy="58149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820400" cy="48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FIX THE </a:t>
              </a:r>
              <a:r>
                <a:rPr lang="en-US" sz="11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DOCS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07383"/>
              <a:ext cx="1049897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Track 3: Industry Collaboration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394940"/>
            <a:ext cx="488442" cy="4884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8893" lIns="28893" bIns="28893" rIns="28893"/>
            <a:lstStyle/>
            <a:p>
              <a:pPr algn="ctr">
                <a:lnSpc>
                  <a:spcPts val="206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0688" y="562233"/>
            <a:ext cx="6197891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48640" y="6446520"/>
            <a:ext cx="3291840" cy="329184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86076" y="2780953"/>
            <a:ext cx="14466947" cy="411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537" indent="-360269" lvl="1">
              <a:lnSpc>
                <a:spcPts val="4672"/>
              </a:lnSpc>
              <a:buFont typeface="Arial"/>
              <a:buChar char="•"/>
            </a:pPr>
            <a:r>
              <a:rPr lang="en-US" sz="3337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Clear problem statement with defined challenges.</a:t>
            </a:r>
          </a:p>
          <a:p>
            <a:pPr algn="just">
              <a:lnSpc>
                <a:spcPts val="4672"/>
              </a:lnSpc>
            </a:pPr>
          </a:p>
          <a:p>
            <a:pPr algn="just" marL="720537" indent="-360269" lvl="1">
              <a:lnSpc>
                <a:spcPts val="4672"/>
              </a:lnSpc>
              <a:buFont typeface="Arial"/>
              <a:buChar char="•"/>
            </a:pPr>
            <a:r>
              <a:rPr lang="en-US" sz="3337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Unique functions to help developers understand code.</a:t>
            </a:r>
          </a:p>
          <a:p>
            <a:pPr algn="just">
              <a:lnSpc>
                <a:spcPts val="4672"/>
              </a:lnSpc>
            </a:pPr>
          </a:p>
          <a:p>
            <a:pPr algn="just" marL="720537" indent="-360269" lvl="1">
              <a:lnSpc>
                <a:spcPts val="4672"/>
              </a:lnSpc>
              <a:buFont typeface="Arial"/>
              <a:buChar char="•"/>
            </a:pPr>
            <a:r>
              <a:rPr lang="en-US" sz="3337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Confident in building a stable solution.</a:t>
            </a:r>
          </a:p>
          <a:p>
            <a:pPr algn="just">
              <a:lnSpc>
                <a:spcPts val="4672"/>
              </a:lnSpc>
            </a:pPr>
          </a:p>
          <a:p>
            <a:pPr algn="just" marL="720537" indent="-360269" lvl="1">
              <a:lnSpc>
                <a:spcPts val="4672"/>
              </a:lnSpc>
              <a:buFont typeface="Arial"/>
              <a:buChar char="•"/>
            </a:pPr>
            <a:r>
              <a:rPr lang="en-US" sz="3337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Ready to move into development and make it real.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7438" y="-2845897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67802"/>
            <a:ext cx="6278177" cy="3116521"/>
            <a:chOff x="0" y="0"/>
            <a:chExt cx="8370902" cy="415536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8370902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Team Members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47760"/>
              <a:ext cx="69307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128094" y="1385723"/>
            <a:ext cx="5441245" cy="57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b="true" sz="3802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JASMINE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28094" y="2087338"/>
            <a:ext cx="5441245" cy="57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3"/>
              </a:lnSpc>
              <a:spcBef>
                <a:spcPct val="0"/>
              </a:spcBef>
            </a:pPr>
            <a:r>
              <a:rPr lang="en-US" sz="32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INTI International University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28094" y="3577386"/>
            <a:ext cx="5441245" cy="59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b="true" sz="3802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MELODY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8094" y="4288526"/>
            <a:ext cx="5441245" cy="57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3"/>
              </a:lnSpc>
              <a:spcBef>
                <a:spcPct val="0"/>
              </a:spcBef>
            </a:pPr>
            <a:r>
              <a:rPr lang="en-US" sz="32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INTI Int</a:t>
            </a:r>
            <a:r>
              <a:rPr lang="en-US" sz="3295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ernational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28094" y="5778574"/>
            <a:ext cx="5441245" cy="58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b="true" sz="3802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THANG QI JIAN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8094" y="6489715"/>
            <a:ext cx="5441245" cy="57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3"/>
              </a:lnSpc>
              <a:spcBef>
                <a:spcPct val="0"/>
              </a:spcBef>
            </a:pPr>
            <a:r>
              <a:rPr lang="en-US" sz="32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INTI Inte</a:t>
            </a:r>
            <a:r>
              <a:rPr lang="en-US" sz="3295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rnational University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8094" y="7979762"/>
            <a:ext cx="5441245" cy="58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b="true" sz="3802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HOH WEN HAO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8094" y="8690903"/>
            <a:ext cx="5441245" cy="57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3"/>
              </a:lnSpc>
              <a:spcBef>
                <a:spcPct val="0"/>
              </a:spcBef>
            </a:pPr>
            <a:r>
              <a:rPr lang="en-US" sz="3295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INTI Internati</a:t>
            </a:r>
            <a:r>
              <a:rPr lang="en-US" sz="3295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onal University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49633" y="1211586"/>
            <a:ext cx="1621905" cy="162189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0493" t="-40215" r="0" b="-20637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849633" y="3413937"/>
            <a:ext cx="1621905" cy="1621899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454" t="-42388" r="0" b="-105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49633" y="7818641"/>
            <a:ext cx="1621905" cy="1621899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2671" r="0" b="-1267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49633" y="5616289"/>
            <a:ext cx="1621905" cy="1621899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26553" r="0" b="-2655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11869" y="3533052"/>
            <a:ext cx="1708569" cy="1708569"/>
            <a:chOff x="0" y="0"/>
            <a:chExt cx="2278091" cy="2278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8091" cy="2278091"/>
            </a:xfrm>
            <a:custGeom>
              <a:avLst/>
              <a:gdLst/>
              <a:ahLst/>
              <a:cxnLst/>
              <a:rect r="r" b="b" t="t" l="l"/>
              <a:pathLst>
                <a:path h="2278091" w="2278091">
                  <a:moveTo>
                    <a:pt x="0" y="0"/>
                  </a:moveTo>
                  <a:lnTo>
                    <a:pt x="2278091" y="0"/>
                  </a:lnTo>
                  <a:lnTo>
                    <a:pt x="2278091" y="2278091"/>
                  </a:lnTo>
                  <a:lnTo>
                    <a:pt x="0" y="227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203092" y="203092"/>
              <a:ext cx="1871907" cy="187190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69831" y="69831"/>
                <a:ext cx="673137" cy="673137"/>
              </a:xfrm>
              <a:custGeom>
                <a:avLst/>
                <a:gdLst/>
                <a:ahLst/>
                <a:cxnLst/>
                <a:rect r="r" b="b" t="t" l="l"/>
                <a:pathLst>
                  <a:path h="673137" w="673137">
                    <a:moveTo>
                      <a:pt x="492542" y="86142"/>
                    </a:moveTo>
                    <a:lnTo>
                      <a:pt x="586996" y="180596"/>
                    </a:lnTo>
                    <a:cubicBezTo>
                      <a:pt x="673138" y="266738"/>
                      <a:pt x="673138" y="406400"/>
                      <a:pt x="586996" y="492542"/>
                    </a:cubicBezTo>
                    <a:lnTo>
                      <a:pt x="492542" y="586996"/>
                    </a:lnTo>
                    <a:cubicBezTo>
                      <a:pt x="406400" y="673138"/>
                      <a:pt x="266738" y="673138"/>
                      <a:pt x="180596" y="586996"/>
                    </a:cubicBezTo>
                    <a:lnTo>
                      <a:pt x="86142" y="492542"/>
                    </a:lnTo>
                    <a:cubicBezTo>
                      <a:pt x="0" y="406400"/>
                      <a:pt x="0" y="266738"/>
                      <a:pt x="86142" y="180596"/>
                    </a:cubicBezTo>
                    <a:lnTo>
                      <a:pt x="180596" y="86142"/>
                    </a:lnTo>
                    <a:cubicBezTo>
                      <a:pt x="266738" y="0"/>
                      <a:pt x="406400" y="0"/>
                      <a:pt x="492542" y="86142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01</a:t>
                </a: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619223" y="1028700"/>
            <a:ext cx="13049553" cy="1789453"/>
            <a:chOff x="0" y="0"/>
            <a:chExt cx="17399404" cy="23859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Problem</a:t>
              </a: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Statement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45432" y="1678335"/>
              <a:ext cx="1570854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What is the main focus on this project?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438390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Developers spend too much time writing long documentation.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7094" y="7438390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Developers/users are usually lazy to read lengthy documents.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230263" y="3533052"/>
            <a:ext cx="1708569" cy="1708569"/>
            <a:chOff x="0" y="0"/>
            <a:chExt cx="2278091" cy="2278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8091" cy="2278091"/>
            </a:xfrm>
            <a:custGeom>
              <a:avLst/>
              <a:gdLst/>
              <a:ahLst/>
              <a:cxnLst/>
              <a:rect r="r" b="b" t="t" l="l"/>
              <a:pathLst>
                <a:path h="2278091" w="2278091">
                  <a:moveTo>
                    <a:pt x="0" y="0"/>
                  </a:moveTo>
                  <a:lnTo>
                    <a:pt x="2278091" y="0"/>
                  </a:lnTo>
                  <a:lnTo>
                    <a:pt x="2278091" y="2278091"/>
                  </a:lnTo>
                  <a:lnTo>
                    <a:pt x="0" y="227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203092" y="203092"/>
              <a:ext cx="1871907" cy="187190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9831" y="69831"/>
                <a:ext cx="673137" cy="673137"/>
              </a:xfrm>
              <a:custGeom>
                <a:avLst/>
                <a:gdLst/>
                <a:ahLst/>
                <a:cxnLst/>
                <a:rect r="r" b="b" t="t" l="l"/>
                <a:pathLst>
                  <a:path h="673137" w="673137">
                    <a:moveTo>
                      <a:pt x="492542" y="86142"/>
                    </a:moveTo>
                    <a:lnTo>
                      <a:pt x="586996" y="180596"/>
                    </a:lnTo>
                    <a:cubicBezTo>
                      <a:pt x="673138" y="266738"/>
                      <a:pt x="673138" y="406400"/>
                      <a:pt x="586996" y="492542"/>
                    </a:cubicBezTo>
                    <a:lnTo>
                      <a:pt x="492542" y="586996"/>
                    </a:lnTo>
                    <a:cubicBezTo>
                      <a:pt x="406400" y="673138"/>
                      <a:pt x="266738" y="673138"/>
                      <a:pt x="180596" y="586996"/>
                    </a:cubicBezTo>
                    <a:lnTo>
                      <a:pt x="86142" y="492542"/>
                    </a:lnTo>
                    <a:cubicBezTo>
                      <a:pt x="0" y="406400"/>
                      <a:pt x="0" y="266738"/>
                      <a:pt x="86142" y="180596"/>
                    </a:cubicBezTo>
                    <a:lnTo>
                      <a:pt x="180596" y="86142"/>
                    </a:lnTo>
                    <a:cubicBezTo>
                      <a:pt x="266738" y="0"/>
                      <a:pt x="406400" y="0"/>
                      <a:pt x="492542" y="86142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02</a:t>
                </a: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9265658" y="7438390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Developers hard to find needed info in the documentation.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48827" y="3533052"/>
            <a:ext cx="1708569" cy="1708569"/>
            <a:chOff x="0" y="0"/>
            <a:chExt cx="2278091" cy="22780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8091" cy="2278091"/>
            </a:xfrm>
            <a:custGeom>
              <a:avLst/>
              <a:gdLst/>
              <a:ahLst/>
              <a:cxnLst/>
              <a:rect r="r" b="b" t="t" l="l"/>
              <a:pathLst>
                <a:path h="2278091" w="2278091">
                  <a:moveTo>
                    <a:pt x="0" y="0"/>
                  </a:moveTo>
                  <a:lnTo>
                    <a:pt x="2278091" y="0"/>
                  </a:lnTo>
                  <a:lnTo>
                    <a:pt x="2278091" y="2278091"/>
                  </a:lnTo>
                  <a:lnTo>
                    <a:pt x="0" y="227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03092" y="203092"/>
              <a:ext cx="1871907" cy="187190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9831" y="69831"/>
                <a:ext cx="673137" cy="673137"/>
              </a:xfrm>
              <a:custGeom>
                <a:avLst/>
                <a:gdLst/>
                <a:ahLst/>
                <a:cxnLst/>
                <a:rect r="r" b="b" t="t" l="l"/>
                <a:pathLst>
                  <a:path h="673137" w="673137">
                    <a:moveTo>
                      <a:pt x="492542" y="86142"/>
                    </a:moveTo>
                    <a:lnTo>
                      <a:pt x="586996" y="180596"/>
                    </a:lnTo>
                    <a:cubicBezTo>
                      <a:pt x="673138" y="266738"/>
                      <a:pt x="673138" y="406400"/>
                      <a:pt x="586996" y="492542"/>
                    </a:cubicBezTo>
                    <a:lnTo>
                      <a:pt x="492542" y="586996"/>
                    </a:lnTo>
                    <a:cubicBezTo>
                      <a:pt x="406400" y="673138"/>
                      <a:pt x="266738" y="673138"/>
                      <a:pt x="180596" y="586996"/>
                    </a:cubicBezTo>
                    <a:lnTo>
                      <a:pt x="86142" y="492542"/>
                    </a:lnTo>
                    <a:cubicBezTo>
                      <a:pt x="0" y="406400"/>
                      <a:pt x="0" y="266738"/>
                      <a:pt x="86142" y="180596"/>
                    </a:cubicBezTo>
                    <a:lnTo>
                      <a:pt x="180596" y="86142"/>
                    </a:lnTo>
                    <a:cubicBezTo>
                      <a:pt x="266738" y="0"/>
                      <a:pt x="406400" y="0"/>
                      <a:pt x="492542" y="86142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03</a:t>
                </a: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13388215" y="7438390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Documentation l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ack of clear visuals creates confusion.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467391" y="3533052"/>
            <a:ext cx="1708569" cy="1708569"/>
            <a:chOff x="0" y="0"/>
            <a:chExt cx="2278091" cy="22780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78091" cy="2278091"/>
            </a:xfrm>
            <a:custGeom>
              <a:avLst/>
              <a:gdLst/>
              <a:ahLst/>
              <a:cxnLst/>
              <a:rect r="r" b="b" t="t" l="l"/>
              <a:pathLst>
                <a:path h="2278091" w="2278091">
                  <a:moveTo>
                    <a:pt x="0" y="0"/>
                  </a:moveTo>
                  <a:lnTo>
                    <a:pt x="2278091" y="0"/>
                  </a:lnTo>
                  <a:lnTo>
                    <a:pt x="2278091" y="2278091"/>
                  </a:lnTo>
                  <a:lnTo>
                    <a:pt x="0" y="227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203092" y="203092"/>
              <a:ext cx="1871907" cy="187190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9831" y="69831"/>
                <a:ext cx="673137" cy="673137"/>
              </a:xfrm>
              <a:custGeom>
                <a:avLst/>
                <a:gdLst/>
                <a:ahLst/>
                <a:cxnLst/>
                <a:rect r="r" b="b" t="t" l="l"/>
                <a:pathLst>
                  <a:path h="673137" w="673137">
                    <a:moveTo>
                      <a:pt x="492542" y="86142"/>
                    </a:moveTo>
                    <a:lnTo>
                      <a:pt x="586996" y="180596"/>
                    </a:lnTo>
                    <a:cubicBezTo>
                      <a:pt x="673138" y="266738"/>
                      <a:pt x="673138" y="406400"/>
                      <a:pt x="586996" y="492542"/>
                    </a:cubicBezTo>
                    <a:lnTo>
                      <a:pt x="492542" y="586996"/>
                    </a:lnTo>
                    <a:cubicBezTo>
                      <a:pt x="406400" y="673138"/>
                      <a:pt x="266738" y="673138"/>
                      <a:pt x="180596" y="586996"/>
                    </a:cubicBezTo>
                    <a:lnTo>
                      <a:pt x="86142" y="492542"/>
                    </a:lnTo>
                    <a:cubicBezTo>
                      <a:pt x="0" y="406400"/>
                      <a:pt x="0" y="266738"/>
                      <a:pt x="86142" y="180596"/>
                    </a:cubicBezTo>
                    <a:lnTo>
                      <a:pt x="180596" y="86142"/>
                    </a:lnTo>
                    <a:cubicBezTo>
                      <a:pt x="266738" y="0"/>
                      <a:pt x="406400" y="0"/>
                      <a:pt x="492542" y="86142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04</a:t>
                </a: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5954406"/>
            <a:ext cx="387490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Time 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Consuming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43100" y="5897891"/>
            <a:ext cx="387490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Hard to 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read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65658" y="5897891"/>
            <a:ext cx="387490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Search 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Issue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78690" y="5897891"/>
            <a:ext cx="387490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Visualize 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Clarity Issue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237937"/>
            <a:ext cx="7539863" cy="414910"/>
            <a:chOff x="0" y="0"/>
            <a:chExt cx="10053151" cy="5532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14169" y="-57150"/>
              <a:ext cx="87389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Auto-generate starter docs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968057"/>
            <a:ext cx="7539863" cy="414910"/>
            <a:chOff x="0" y="0"/>
            <a:chExt cx="10053151" cy="553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14169" y="-41317"/>
              <a:ext cx="87389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Category Button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028700" y="7260805"/>
            <a:ext cx="1572133" cy="1825408"/>
          </a:xfrm>
          <a:custGeom>
            <a:avLst/>
            <a:gdLst/>
            <a:ahLst/>
            <a:cxnLst/>
            <a:rect r="r" b="b" t="t" l="l"/>
            <a:pathLst>
              <a:path h="1825408" w="1572133">
                <a:moveTo>
                  <a:pt x="0" y="0"/>
                </a:moveTo>
                <a:lnTo>
                  <a:pt x="1572133" y="0"/>
                </a:lnTo>
                <a:lnTo>
                  <a:pt x="1572133" y="1825408"/>
                </a:lnTo>
                <a:lnTo>
                  <a:pt x="0" y="1825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12457" y="7260805"/>
            <a:ext cx="1914019" cy="1832673"/>
          </a:xfrm>
          <a:custGeom>
            <a:avLst/>
            <a:gdLst/>
            <a:ahLst/>
            <a:cxnLst/>
            <a:rect r="r" b="b" t="t" l="l"/>
            <a:pathLst>
              <a:path h="1832673" w="1914019">
                <a:moveTo>
                  <a:pt x="0" y="0"/>
                </a:moveTo>
                <a:lnTo>
                  <a:pt x="1914019" y="0"/>
                </a:lnTo>
                <a:lnTo>
                  <a:pt x="1914019" y="1832673"/>
                </a:lnTo>
                <a:lnTo>
                  <a:pt x="0" y="1832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37937"/>
            <a:ext cx="6044810" cy="3499223"/>
            <a:chOff x="0" y="0"/>
            <a:chExt cx="8059746" cy="466563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8059746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Simplify 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Writing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208729"/>
              <a:ext cx="7143583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What are the features of this function?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562233"/>
            <a:ext cx="1143688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Main Function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32768" y="3871922"/>
            <a:ext cx="5901714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Users upload their project files into the system. The tool scans the codebase and automatically generates documentation.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2768" y="6602041"/>
            <a:ext cx="5901714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Modules Relationship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Function Documentation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Tech Stack Documentation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Validation Checklist</a:t>
            </a:r>
          </a:p>
          <a:p>
            <a:pPr algn="l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Setup and Installation Guide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237937"/>
            <a:ext cx="7539863" cy="414910"/>
            <a:chOff x="0" y="0"/>
            <a:chExt cx="10053151" cy="5532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14169" y="-57150"/>
              <a:ext cx="87389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Visualize Diagram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6869376"/>
            <a:ext cx="7539863" cy="414910"/>
            <a:chOff x="0" y="0"/>
            <a:chExt cx="10053151" cy="553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14169" y="-41317"/>
              <a:ext cx="87389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AI Chatbot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144000" y="5053657"/>
            <a:ext cx="7539863" cy="414910"/>
            <a:chOff x="0" y="0"/>
            <a:chExt cx="10053151" cy="5532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14169" y="-57150"/>
              <a:ext cx="873898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Download funtion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051105" y="7284286"/>
            <a:ext cx="3022405" cy="2319696"/>
          </a:xfrm>
          <a:custGeom>
            <a:avLst/>
            <a:gdLst/>
            <a:ahLst/>
            <a:cxnLst/>
            <a:rect r="r" b="b" t="t" l="l"/>
            <a:pathLst>
              <a:path h="2319696" w="3022405">
                <a:moveTo>
                  <a:pt x="0" y="0"/>
                </a:moveTo>
                <a:lnTo>
                  <a:pt x="3022405" y="0"/>
                </a:lnTo>
                <a:lnTo>
                  <a:pt x="3022405" y="2319696"/>
                </a:lnTo>
                <a:lnTo>
                  <a:pt x="0" y="2319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7284286"/>
            <a:ext cx="2521078" cy="2398176"/>
          </a:xfrm>
          <a:custGeom>
            <a:avLst/>
            <a:gdLst/>
            <a:ahLst/>
            <a:cxnLst/>
            <a:rect r="r" b="b" t="t" l="l"/>
            <a:pathLst>
              <a:path h="2398176" w="2521078">
                <a:moveTo>
                  <a:pt x="0" y="0"/>
                </a:moveTo>
                <a:lnTo>
                  <a:pt x="2521078" y="0"/>
                </a:lnTo>
                <a:lnTo>
                  <a:pt x="2521078" y="2398175"/>
                </a:lnTo>
                <a:lnTo>
                  <a:pt x="0" y="2398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3237937"/>
            <a:ext cx="6044810" cy="3499223"/>
            <a:chOff x="0" y="0"/>
            <a:chExt cx="8059746" cy="466563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8059746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Speed Up 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Reading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208729"/>
              <a:ext cx="7143583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What are the features of this function?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562233"/>
            <a:ext cx="1143688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Main Function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32768" y="3871922"/>
            <a:ext cx="590171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Auto-generate flowcharts / system workflow.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2768" y="7503361"/>
            <a:ext cx="590171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Search, summarize, and answer questions from docs.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232768" y="5687641"/>
            <a:ext cx="590171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Export the generated documentation in multiple formats (Word / PDF).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1048" y="3035812"/>
            <a:ext cx="2989269" cy="2989269"/>
          </a:xfrm>
          <a:custGeom>
            <a:avLst/>
            <a:gdLst/>
            <a:ahLst/>
            <a:cxnLst/>
            <a:rect r="r" b="b" t="t" l="l"/>
            <a:pathLst>
              <a:path h="2989269" w="2989269">
                <a:moveTo>
                  <a:pt x="0" y="0"/>
                </a:moveTo>
                <a:lnTo>
                  <a:pt x="2989270" y="0"/>
                </a:lnTo>
                <a:lnTo>
                  <a:pt x="2989270" y="2989269"/>
                </a:lnTo>
                <a:lnTo>
                  <a:pt x="0" y="298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0047" y="3380296"/>
            <a:ext cx="2275786" cy="2275786"/>
          </a:xfrm>
          <a:custGeom>
            <a:avLst/>
            <a:gdLst/>
            <a:ahLst/>
            <a:cxnLst/>
            <a:rect r="r" b="b" t="t" l="l"/>
            <a:pathLst>
              <a:path h="2275786" w="2275786">
                <a:moveTo>
                  <a:pt x="0" y="0"/>
                </a:moveTo>
                <a:lnTo>
                  <a:pt x="2275787" y="0"/>
                </a:lnTo>
                <a:lnTo>
                  <a:pt x="2275787" y="2275786"/>
                </a:lnTo>
                <a:lnTo>
                  <a:pt x="0" y="227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2959" y="3282237"/>
            <a:ext cx="2520934" cy="2520934"/>
          </a:xfrm>
          <a:custGeom>
            <a:avLst/>
            <a:gdLst/>
            <a:ahLst/>
            <a:cxnLst/>
            <a:rect r="r" b="b" t="t" l="l"/>
            <a:pathLst>
              <a:path h="2520934" w="2520934">
                <a:moveTo>
                  <a:pt x="0" y="0"/>
                </a:moveTo>
                <a:lnTo>
                  <a:pt x="2520933" y="0"/>
                </a:lnTo>
                <a:lnTo>
                  <a:pt x="2520933" y="2520934"/>
                </a:lnTo>
                <a:lnTo>
                  <a:pt x="0" y="2520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117034"/>
            <a:ext cx="5534402" cy="1826237"/>
            <a:chOff x="0" y="0"/>
            <a:chExt cx="7379203" cy="243498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7379203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Prototype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14680"/>
              <a:ext cx="7025100" cy="720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b="true" sz="31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Of Our System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223116" y="6144049"/>
            <a:ext cx="553440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START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13651" y="4385288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Backend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56372" y="4937061"/>
            <a:ext cx="1590523" cy="78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113651" y="5035191"/>
            <a:ext cx="387490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Python FastAPI (easy AI integration)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34469" y="4397542"/>
            <a:ext cx="2034329" cy="1761637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1038" r="0" b="-3103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568167" y="7374066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8167" y="8023672"/>
            <a:ext cx="38749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Microsoft SQL SSMS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10446" y="7230516"/>
            <a:ext cx="2034329" cy="1761637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94929" t="0" r="-9492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562723" y="2596475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AI / NLP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2723" y="3246081"/>
            <a:ext cx="387490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Groq (API Key) chat box &amp; summarize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11951" y="3175424"/>
            <a:ext cx="1590523" cy="78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690049" y="2635904"/>
            <a:ext cx="2034329" cy="1761637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84894" y="2567265"/>
            <a:ext cx="2034329" cy="1761637"/>
            <a:chOff x="0" y="0"/>
            <a:chExt cx="4282440" cy="370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3192" r="0" b="-3192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988559" y="7334874"/>
            <a:ext cx="1657279" cy="1657279"/>
            <a:chOff x="0" y="0"/>
            <a:chExt cx="6311900" cy="63119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255" y="8255"/>
              <a:ext cx="6295390" cy="6295390"/>
            </a:xfrm>
            <a:custGeom>
              <a:avLst/>
              <a:gdLst/>
              <a:ahLst/>
              <a:cxnLst/>
              <a:rect r="r" b="b" t="t" l="l"/>
              <a:pathLst>
                <a:path h="6295390" w="6295390">
                  <a:moveTo>
                    <a:pt x="0" y="0"/>
                  </a:moveTo>
                  <a:lnTo>
                    <a:pt x="6295390" y="0"/>
                  </a:lnTo>
                  <a:lnTo>
                    <a:pt x="6295390" y="6295390"/>
                  </a:lnTo>
                  <a:lnTo>
                    <a:pt x="0" y="6295390"/>
                  </a:lnTo>
                  <a:close/>
                </a:path>
              </a:pathLst>
            </a:custGeom>
            <a:blipFill>
              <a:blip r:embed="rId6"/>
              <a:stretch>
                <a:fillRect l="-45238" t="0" r="-45238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11900" cy="6311900"/>
            </a:xfrm>
            <a:custGeom>
              <a:avLst/>
              <a:gdLst/>
              <a:ahLst/>
              <a:cxnLst/>
              <a:rect r="r" b="b" t="t" l="l"/>
              <a:pathLst>
                <a:path h="6311900" w="6311900">
                  <a:moveTo>
                    <a:pt x="6311900" y="6311900"/>
                  </a:moveTo>
                  <a:lnTo>
                    <a:pt x="0" y="6311900"/>
                  </a:lnTo>
                  <a:lnTo>
                    <a:pt x="0" y="0"/>
                  </a:lnTo>
                  <a:lnTo>
                    <a:pt x="6311900" y="0"/>
                  </a:lnTo>
                  <a:lnTo>
                    <a:pt x="6311900" y="6311900"/>
                  </a:lnTo>
                  <a:close/>
                  <a:moveTo>
                    <a:pt x="16510" y="6295390"/>
                  </a:moveTo>
                  <a:lnTo>
                    <a:pt x="6295390" y="6295390"/>
                  </a:lnTo>
                  <a:lnTo>
                    <a:pt x="6295390" y="16510"/>
                  </a:lnTo>
                  <a:lnTo>
                    <a:pt x="16510" y="16510"/>
                  </a:lnTo>
                  <a:lnTo>
                    <a:pt x="16510" y="6295390"/>
                  </a:lnTo>
                  <a:close/>
                </a:path>
              </a:pathLst>
            </a:custGeom>
            <a:solidFill>
              <a:srgbClr val="718BAB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19223" y="952500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Tech 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64519" y="2481540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Frontend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4519" y="3131443"/>
            <a:ext cx="369185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React (modern &amp; nice UI)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67741" y="7255067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Diagram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67741" y="7904673"/>
            <a:ext cx="387490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-Draw io (clear diagram of system flow）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18882" y="4937061"/>
            <a:ext cx="1590523" cy="78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088" y="2815197"/>
            <a:ext cx="1527584" cy="1697316"/>
            <a:chOff x="0" y="0"/>
            <a:chExt cx="2036779" cy="2263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2088" y="6443201"/>
            <a:ext cx="1527584" cy="1697316"/>
            <a:chOff x="0" y="0"/>
            <a:chExt cx="2036779" cy="22630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33176" y="6443201"/>
            <a:ext cx="1527584" cy="1697316"/>
            <a:chOff x="0" y="0"/>
            <a:chExt cx="2036779" cy="2263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33176" y="2815197"/>
            <a:ext cx="1527584" cy="1697316"/>
            <a:chOff x="0" y="0"/>
            <a:chExt cx="2036779" cy="22630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19223" y="952500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Impact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58021" y="2729472"/>
            <a:ext cx="3874907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Saves developer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76547" y="2729472"/>
            <a:ext cx="3874907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Improves code understanding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58021" y="6357476"/>
            <a:ext cx="3874907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Efficient </a:t>
            </a:r>
          </a:p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Reviews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76547" y="6357476"/>
            <a:ext cx="3874907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Boosted Productivity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58021" y="3993791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Developers spend too much time writing long documentation.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76547" y="4032156"/>
            <a:ext cx="387490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Provides a platform for developers to understand the code as they join the company.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58021" y="7624321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Well-documented code minimizes repeated explanations.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76547" y="7664307"/>
            <a:ext cx="387490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Engineers spend less time searching and more time coding.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144000" y="3223548"/>
            <a:ext cx="1527584" cy="1697316"/>
            <a:chOff x="0" y="0"/>
            <a:chExt cx="2036779" cy="2263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6804928"/>
            <a:ext cx="1527584" cy="1697316"/>
            <a:chOff x="0" y="0"/>
            <a:chExt cx="2036779" cy="22630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6779" cy="2263087"/>
            </a:xfrm>
            <a:custGeom>
              <a:avLst/>
              <a:gdLst/>
              <a:ahLst/>
              <a:cxnLst/>
              <a:rect r="r" b="b" t="t" l="l"/>
              <a:pathLst>
                <a:path h="2263087" w="2036779">
                  <a:moveTo>
                    <a:pt x="0" y="0"/>
                  </a:moveTo>
                  <a:lnTo>
                    <a:pt x="2036779" y="0"/>
                  </a:lnTo>
                  <a:lnTo>
                    <a:pt x="2036779" y="2263087"/>
                  </a:lnTo>
                  <a:lnTo>
                    <a:pt x="0" y="226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692725"/>
              <a:ext cx="2036779" cy="97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5"/>
                </a:lnSpc>
                <a:spcBef>
                  <a:spcPct val="0"/>
                </a:spcBef>
              </a:pPr>
              <a:r>
                <a:rPr lang="en-US" b="true" sz="441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1643" y="2925983"/>
            <a:ext cx="6197891" cy="3508748"/>
            <a:chOff x="0" y="0"/>
            <a:chExt cx="8263855" cy="46783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8263855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Further Enhancement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08729"/>
              <a:ext cx="7324491" cy="1469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tru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If the Time Permits</a:t>
              </a:r>
            </a:p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926260" y="3137823"/>
            <a:ext cx="387490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Maintenance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6260" y="3663603"/>
            <a:ext cx="506894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- Detect outdated docs vs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26260" y="4199027"/>
            <a:ext cx="48699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- Highlight the edited part and show the previous version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26260" y="6790462"/>
            <a:ext cx="3874907" cy="11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Privacy</a:t>
            </a:r>
          </a:p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26260" y="7316243"/>
            <a:ext cx="5543498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- Provide upload by local file path and CI/CD pipeline to ensure privacy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- Provide user linked to git hub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DAGxvb3TyYY</dc:identifier>
  <dcterms:modified xsi:type="dcterms:W3CDTF">2011-08-01T06:04:30Z</dcterms:modified>
  <cp:revision>1</cp:revision>
  <dc:title>ClickDoc ppt</dc:title>
</cp:coreProperties>
</file>